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46CC34-F6C8-4441-9254-7A5D5230028F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13ED38-6E7B-B34D-B0B3-52AA85123F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7672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13ED38-6E7B-B34D-B0B3-52AA85123FA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6868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01F9CA3-105E-4857-9057-6DB6197DA786}" type="datetimeFigureOut">
              <a:rPr lang="en-US" smtClean="0"/>
              <a:t>2/16/15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7F5CE407-6216-4202-80E4-A30DC2F709B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6.jpeg"/><Relationship Id="rId5" Type="http://schemas.microsoft.com/office/2007/relationships/hdphoto" Target="../media/hdphoto3.wdp"/><Relationship Id="rId6" Type="http://schemas.openxmlformats.org/officeDocument/2006/relationships/image" Target="../media/image7.jpeg"/><Relationship Id="rId7" Type="http://schemas.microsoft.com/office/2007/relationships/hdphoto" Target="../media/hdphoto4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microsoft.com/office/2007/relationships/hdphoto" Target="../media/hdphoto5.wdp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4" Type="http://schemas.openxmlformats.org/officeDocument/2006/relationships/image" Target="../media/image12.jpeg"/><Relationship Id="rId5" Type="http://schemas.microsoft.com/office/2007/relationships/hdphoto" Target="../media/hdphoto7.wdp"/><Relationship Id="rId6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8.jpeg"/><Relationship Id="rId12" Type="http://schemas.microsoft.com/office/2007/relationships/hdphoto" Target="../media/hdphoto12.wdp"/><Relationship Id="rId13" Type="http://schemas.openxmlformats.org/officeDocument/2006/relationships/image" Target="../media/image19.jpeg"/><Relationship Id="rId14" Type="http://schemas.microsoft.com/office/2007/relationships/hdphoto" Target="../media/hdphoto13.wdp"/><Relationship Id="rId15" Type="http://schemas.openxmlformats.org/officeDocument/2006/relationships/image" Target="../media/image20.jpeg"/><Relationship Id="rId16" Type="http://schemas.microsoft.com/office/2007/relationships/hdphoto" Target="../media/hdphoto14.wdp"/><Relationship Id="rId17" Type="http://schemas.openxmlformats.org/officeDocument/2006/relationships/image" Target="../media/image21.jpeg"/><Relationship Id="rId18" Type="http://schemas.microsoft.com/office/2007/relationships/hdphoto" Target="../media/hdphoto15.wdp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jpeg"/><Relationship Id="rId4" Type="http://schemas.microsoft.com/office/2007/relationships/hdphoto" Target="../media/hdphoto8.wdp"/><Relationship Id="rId5" Type="http://schemas.openxmlformats.org/officeDocument/2006/relationships/image" Target="../media/image15.jpeg"/><Relationship Id="rId6" Type="http://schemas.microsoft.com/office/2007/relationships/hdphoto" Target="../media/hdphoto9.wdp"/><Relationship Id="rId7" Type="http://schemas.openxmlformats.org/officeDocument/2006/relationships/image" Target="../media/image16.jpeg"/><Relationship Id="rId8" Type="http://schemas.microsoft.com/office/2007/relationships/hdphoto" Target="../media/hdphoto10.wdp"/><Relationship Id="rId9" Type="http://schemas.openxmlformats.org/officeDocument/2006/relationships/image" Target="../media/image17.jpeg"/><Relationship Id="rId10" Type="http://schemas.microsoft.com/office/2007/relationships/hdphoto" Target="../media/hdphoto1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4" Type="http://schemas.openxmlformats.org/officeDocument/2006/relationships/image" Target="../media/image23.jpeg"/><Relationship Id="rId5" Type="http://schemas.microsoft.com/office/2007/relationships/hdphoto" Target="../media/hdphoto17.wdp"/><Relationship Id="rId6" Type="http://schemas.openxmlformats.org/officeDocument/2006/relationships/image" Target="../media/image24.jpeg"/><Relationship Id="rId7" Type="http://schemas.microsoft.com/office/2007/relationships/hdphoto" Target="../media/hdphoto18.wdp"/><Relationship Id="rId8" Type="http://schemas.openxmlformats.org/officeDocument/2006/relationships/image" Target="../media/image25.jpeg"/><Relationship Id="rId9" Type="http://schemas.microsoft.com/office/2007/relationships/hdphoto" Target="../media/hdphoto19.wdp"/><Relationship Id="rId10" Type="http://schemas.openxmlformats.org/officeDocument/2006/relationships/image" Target="../media/image26.jpeg"/><Relationship Id="rId11" Type="http://schemas.microsoft.com/office/2007/relationships/hdphoto" Target="../media/hdphoto20.wdp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4" Type="http://schemas.openxmlformats.org/officeDocument/2006/relationships/image" Target="../media/image28.jpeg"/><Relationship Id="rId5" Type="http://schemas.microsoft.com/office/2007/relationships/hdphoto" Target="../media/hdphoto22.wdp"/><Relationship Id="rId6" Type="http://schemas.openxmlformats.org/officeDocument/2006/relationships/image" Target="../media/image29.jpeg"/><Relationship Id="rId7" Type="http://schemas.microsoft.com/office/2007/relationships/hdphoto" Target="../media/hdphoto23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03520" y="1933988"/>
            <a:ext cx="6400800" cy="1295400"/>
          </a:xfrm>
          <a:solidFill>
            <a:schemeClr val="lt1">
              <a:alpha val="0"/>
            </a:schemeClr>
          </a:solidFill>
          <a:ln>
            <a:solidFill>
              <a:schemeClr val="bg1">
                <a:alpha val="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The Wonderful World </a:t>
            </a: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of </a:t>
            </a:r>
            <a:b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en-US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Tim Burton</a:t>
            </a:r>
            <a:endParaRPr lang="en-US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5101" y="6116751"/>
            <a:ext cx="7604320" cy="651689"/>
          </a:xfrm>
        </p:spPr>
        <p:txBody>
          <a:bodyPr>
            <a:normAutofit/>
          </a:bodyPr>
          <a:lstStyle/>
          <a:p>
            <a:r>
              <a:rPr lang="en-US" dirty="0" smtClean="0"/>
              <a:t>															</a:t>
            </a:r>
            <a:endParaRPr lang="en-US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 flipH="1" flipV="1">
            <a:off x="-840398" y="7040081"/>
            <a:ext cx="989803" cy="923330"/>
          </a:xfrm>
          <a:prstGeom prst="rect">
            <a:avLst/>
          </a:prstGeom>
          <a:ln>
            <a:solidFill>
              <a:schemeClr val="accent5">
                <a:alpha val="0"/>
              </a:schemeClr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54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	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cineartoftimburton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426" y="3501959"/>
            <a:ext cx="4099276" cy="2063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94778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46805"/>
            <a:ext cx="6400800" cy="450909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dobe Caslon Pro Bold"/>
                <a:cs typeface="Adobe Caslon Pro Bold"/>
              </a:rPr>
              <a:t>whom IS Tim burton?</a:t>
            </a:r>
            <a:endParaRPr lang="en-US" sz="2000" dirty="0">
              <a:latin typeface="Adobe Caslon Pro Bold"/>
              <a:cs typeface="Adobe Caslon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87946"/>
            <a:ext cx="6400800" cy="3473941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dobe Caslon Pro Bold"/>
                <a:cs typeface="Adobe Caslon Pro Bold"/>
              </a:rPr>
              <a:t>Born by Timothy Walter Burton, on August 25, 1958, in Burbank CA</a:t>
            </a:r>
            <a:endParaRPr lang="en-US" sz="1400" dirty="0">
              <a:latin typeface="Adobe Caslon Pro Bold"/>
              <a:cs typeface="Adobe Caslon Pro Bold"/>
            </a:endParaRP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American </a:t>
            </a:r>
            <a:r>
              <a:rPr lang="en-US" sz="1400" dirty="0">
                <a:latin typeface="Adobe Caslon Pro Bold"/>
                <a:cs typeface="Adobe Caslon Pro Bold"/>
              </a:rPr>
              <a:t>F</a:t>
            </a:r>
            <a:r>
              <a:rPr lang="en-US" sz="1400" dirty="0" smtClean="0">
                <a:latin typeface="Adobe Caslon Pro Bold"/>
                <a:cs typeface="Adobe Caslon Pro Bold"/>
              </a:rPr>
              <a:t>ilm Director, Producer, Artist, Writer and Animator</a:t>
            </a:r>
          </a:p>
          <a:p>
            <a:r>
              <a:rPr lang="en-US" sz="1400" dirty="0" smtClean="0">
                <a:latin typeface="Adobe Caslon Pro Bold"/>
                <a:cs typeface="Adobe Caslon Pro Bold"/>
              </a:rPr>
              <a:t>Best known for his dark, gothic, macabre, and quirky horror and fantasy films</a:t>
            </a:r>
          </a:p>
        </p:txBody>
      </p:sp>
      <p:pic>
        <p:nvPicPr>
          <p:cNvPr id="5" name="Picture 4" descr="images-2.jpeg"/>
          <p:cNvPicPr>
            <a:picLocks noChangeAspect="1"/>
          </p:cNvPicPr>
          <p:nvPr/>
        </p:nvPicPr>
        <p:blipFill>
          <a:blip r:embed="rId2">
            <a:alphaModFix amt="4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878" y="1472260"/>
            <a:ext cx="2336800" cy="347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images-9.jpeg"/>
          <p:cNvPicPr>
            <a:picLocks noChangeAspect="1"/>
          </p:cNvPicPr>
          <p:nvPr/>
        </p:nvPicPr>
        <p:blipFill>
          <a:blip r:embed="rId4">
            <a:alphaModFix amt="54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11667" y="840470"/>
            <a:ext cx="1121582" cy="144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images-10.jpeg"/>
          <p:cNvPicPr>
            <a:picLocks noChangeAspect="1"/>
          </p:cNvPicPr>
          <p:nvPr/>
        </p:nvPicPr>
        <p:blipFill>
          <a:blip r:embed="rId6">
            <a:alphaModFix amt="4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8972" y="3567025"/>
            <a:ext cx="3911600" cy="2082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711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dobe Caslon Pro Bold"/>
                <a:cs typeface="Adobe Caslon Pro Bold"/>
              </a:rPr>
              <a:t>in THE BEGINNING </a:t>
            </a:r>
            <a:endParaRPr lang="en-US" sz="2000" dirty="0">
              <a:latin typeface="Adobe Caslon Pro Bold"/>
              <a:cs typeface="Adobe Caslon Pro Bold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279644"/>
            <a:ext cx="6400800" cy="3048001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dobe Garamond Pro Bold"/>
                <a:cs typeface="Avenir Next Demi Bold"/>
              </a:rPr>
              <a:t>Father: Bill Burton-  Former minor league baseball player</a:t>
            </a:r>
          </a:p>
          <a:p>
            <a:r>
              <a:rPr lang="en-US" sz="1400" dirty="0" smtClean="0">
                <a:latin typeface="Adobe Garamond Pro Bold"/>
                <a:cs typeface="Avenir Next Demi Bold"/>
              </a:rPr>
              <a:t>Mother: Jean Burton- owned a cat-themed gift shop</a:t>
            </a:r>
          </a:p>
          <a:p>
            <a:r>
              <a:rPr lang="en-US" sz="1400" dirty="0" smtClean="0">
                <a:latin typeface="Adobe Garamond Pro Bold"/>
                <a:cs typeface="Avenir Next Demi Bold"/>
              </a:rPr>
              <a:t>Went to Burbank High School</a:t>
            </a:r>
          </a:p>
          <a:p>
            <a:r>
              <a:rPr lang="en-US" sz="1400" dirty="0" smtClean="0">
                <a:latin typeface="Adobe Garamond Pro Bold"/>
                <a:cs typeface="Avenir Next Demi Bold"/>
              </a:rPr>
              <a:t>Favorite subjects: Drawing, Painting and Film</a:t>
            </a:r>
          </a:p>
          <a:p>
            <a:r>
              <a:rPr lang="en-US" sz="1400" dirty="0" smtClean="0">
                <a:latin typeface="Adobe Garamond Pro Bold"/>
                <a:cs typeface="Avenir Next Demi Bold"/>
              </a:rPr>
              <a:t>Made his first short film at 13, using short motion animation</a:t>
            </a:r>
          </a:p>
          <a:p>
            <a:r>
              <a:rPr lang="en-US" sz="1400" dirty="0" smtClean="0">
                <a:latin typeface="Adobe Garamond Pro Bold"/>
                <a:cs typeface="Avenir Next Demi Bold"/>
              </a:rPr>
              <a:t>Attended California Institution of the Arts in Santa Clarita </a:t>
            </a:r>
          </a:p>
          <a:p>
            <a:r>
              <a:rPr lang="en-US" sz="1400" dirty="0" smtClean="0">
                <a:latin typeface="Adobe Garamond Pro Bold"/>
                <a:cs typeface="Avenir Next Demi Bold"/>
              </a:rPr>
              <a:t>Studied character animation and graduated in 1979</a:t>
            </a:r>
          </a:p>
          <a:p>
            <a:endParaRPr lang="en-US" sz="1400" dirty="0">
              <a:latin typeface="Avenir Next Demi Bold"/>
              <a:cs typeface="Avenir Next Demi Bold"/>
            </a:endParaRPr>
          </a:p>
        </p:txBody>
      </p:sp>
      <p:pic>
        <p:nvPicPr>
          <p:cNvPr id="4" name="Picture 3" descr="o-TIM-BURTON-CHILDHOOD-PHOTO-facebook.jpg"/>
          <p:cNvPicPr>
            <a:picLocks noChangeAspect="1"/>
          </p:cNvPicPr>
          <p:nvPr/>
        </p:nvPicPr>
        <p:blipFill>
          <a:blip r:embed="rId2" cstate="print">
            <a:alphaModFix amt="9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284" y="989886"/>
            <a:ext cx="1721635" cy="25062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burton3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284" y="3529973"/>
            <a:ext cx="1735759" cy="2195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cheshire_cat_by_tungstenbulb-d65rzfe.jpg"/>
          <p:cNvPicPr>
            <a:picLocks noChangeAspect="1"/>
          </p:cNvPicPr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752" y="989886"/>
            <a:ext cx="2021505" cy="13644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88017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643255" y="2115359"/>
            <a:ext cx="3124200" cy="374476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1400" dirty="0" smtClean="0">
                <a:latin typeface="Adobe Caslon Pro Bold"/>
              </a:rPr>
              <a:t>80’s: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Joined Disney Animator and Storyboard artist for: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 </a:t>
            </a:r>
            <a:r>
              <a:rPr lang="en-US" sz="1400" dirty="0" smtClean="0">
                <a:latin typeface="Adobe Caslon Pro Bold"/>
              </a:rPr>
              <a:t>        - The Fox and the Hound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 </a:t>
            </a:r>
            <a:r>
              <a:rPr lang="en-US" sz="1400" dirty="0" smtClean="0">
                <a:latin typeface="Adobe Caslon Pro Bold"/>
              </a:rPr>
              <a:t>        - The Black  Cauldron</a:t>
            </a:r>
          </a:p>
          <a:p>
            <a:pPr indent="0">
              <a:buNone/>
            </a:pPr>
            <a:r>
              <a:rPr lang="en-US" sz="1400" dirty="0" smtClean="0">
                <a:latin typeface="Adobe Caslon Pro Bold"/>
              </a:rPr>
              <a:t>         - Tron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400" dirty="0" smtClean="0">
                <a:latin typeface="Adobe Caslon Pro Bold"/>
              </a:rPr>
              <a:t>Fired from Disney because his art was considered “too dark and scary for children to see”.</a:t>
            </a:r>
          </a:p>
          <a:p>
            <a:pPr marL="285750" indent="-285750">
              <a:buFont typeface="Wingdings" charset="2"/>
              <a:buChar char="v"/>
            </a:pPr>
            <a:endParaRPr lang="en-US" sz="1400" dirty="0" smtClean="0">
              <a:latin typeface="Adobe Caslon Pro Bold"/>
            </a:endParaRPr>
          </a:p>
          <a:p>
            <a:pPr indent="0">
              <a:buNone/>
            </a:pPr>
            <a:endParaRPr lang="en-US" sz="1400" dirty="0" smtClean="0">
              <a:latin typeface="Adobe Caslon Pro Bold"/>
            </a:endParaRPr>
          </a:p>
          <a:p>
            <a:pPr marL="285750" indent="-285750"/>
            <a:endParaRPr lang="en-US" sz="1400" dirty="0" smtClean="0">
              <a:latin typeface="Adobe Caslon Pro Bold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dobe Caslon Pro Bold"/>
              </a:rPr>
              <a:t>after college…</a:t>
            </a:r>
            <a:endParaRPr lang="en-US" sz="2000" dirty="0">
              <a:latin typeface="Adobe Caslon Pro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431876" y="2158244"/>
            <a:ext cx="3124200" cy="3124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1400" dirty="0" smtClean="0">
                <a:latin typeface="Adobe Caslon Pro Bold"/>
              </a:rPr>
              <a:t>80’s cont’d</a:t>
            </a:r>
          </a:p>
          <a:p>
            <a:pPr marL="285750" indent="-285750">
              <a:buFont typeface="Wingdings" charset="2"/>
              <a:buChar char="v"/>
            </a:pPr>
            <a:r>
              <a:rPr lang="en-US" sz="1400" dirty="0" smtClean="0">
                <a:latin typeface="Adobe Caslon Pro Bold"/>
              </a:rPr>
              <a:t>Developed own shorts: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 </a:t>
            </a:r>
            <a:r>
              <a:rPr lang="en-US" sz="1400" dirty="0" smtClean="0">
                <a:latin typeface="Adobe Caslon Pro Bold"/>
              </a:rPr>
              <a:t>        - Frankeweenie</a:t>
            </a:r>
          </a:p>
          <a:p>
            <a:pPr indent="0">
              <a:buNone/>
            </a:pPr>
            <a:r>
              <a:rPr lang="en-US" sz="1400" dirty="0" smtClean="0">
                <a:latin typeface="Adobe Caslon Pro Bold"/>
              </a:rPr>
              <a:t>         - Pee-wee’s Big Adventure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Two major Films: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 </a:t>
            </a:r>
            <a:r>
              <a:rPr lang="en-US" sz="1400" dirty="0" smtClean="0">
                <a:latin typeface="Adobe Caslon Pro Bold"/>
              </a:rPr>
              <a:t>        - Beetlejuice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 </a:t>
            </a:r>
            <a:r>
              <a:rPr lang="en-US" sz="1400" dirty="0" smtClean="0">
                <a:latin typeface="Adobe Caslon Pro Bold"/>
              </a:rPr>
              <a:t>        - Batman</a:t>
            </a:r>
          </a:p>
          <a:p>
            <a:pPr indent="0" algn="ctr">
              <a:buNone/>
            </a:pPr>
            <a:endParaRPr lang="en-US" sz="1400" dirty="0">
              <a:latin typeface="Adobe Caslon Pro Bold"/>
            </a:endParaRPr>
          </a:p>
        </p:txBody>
      </p:sp>
      <p:pic>
        <p:nvPicPr>
          <p:cNvPr id="7" name="Picture 6" descr="tim-burton-s-batman-fan-cast-2c952c64-22ba-4306-ba42-77d1d1439252.jpeg"/>
          <p:cNvPicPr>
            <a:picLocks noChangeAspect="1"/>
          </p:cNvPicPr>
          <p:nvPr/>
        </p:nvPicPr>
        <p:blipFill>
          <a:blip r:embed="rId2" cstate="print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76929" y="4059887"/>
            <a:ext cx="1458688" cy="21346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eetlejuice_film_poster.jpg"/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7157" y="2469048"/>
            <a:ext cx="1358622" cy="2058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23BURTON2-sfSpan.jpg"/>
          <p:cNvPicPr>
            <a:picLocks noChangeAspect="1"/>
          </p:cNvPicPr>
          <p:nvPr/>
        </p:nvPicPr>
        <p:blipFill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763" y="750753"/>
            <a:ext cx="2121982" cy="14074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6967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75034" y="1981200"/>
            <a:ext cx="3720766" cy="3902088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en-US" sz="1400" dirty="0" smtClean="0">
                <a:latin typeface="Adobe Caslon Pro Bold"/>
              </a:rPr>
              <a:t>90’s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Edward Scissorhands</a:t>
            </a:r>
            <a:endParaRPr lang="en-US" sz="1400" dirty="0">
              <a:latin typeface="Adobe Caslon Pro Bold"/>
            </a:endParaRPr>
          </a:p>
          <a:p>
            <a:pPr marL="285750" indent="-285750"/>
            <a:r>
              <a:rPr lang="en-US" sz="1400" dirty="0" smtClean="0">
                <a:latin typeface="Adobe Caslon Pro Bold"/>
              </a:rPr>
              <a:t>Batman Returns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Cabin Boy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Ed Wood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Batman Forever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Nightmare Before Christmas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James and the Giant Peach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Mars Attacks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Superman Lives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Sleepy Hollow</a:t>
            </a:r>
          </a:p>
          <a:p>
            <a:pPr marL="285750" indent="-285750"/>
            <a:endParaRPr lang="en-US" sz="1400" dirty="0">
              <a:latin typeface="Adobe Caslon Pro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dobe Caslon Pro Bold"/>
              </a:rPr>
              <a:t>More Major Movies</a:t>
            </a:r>
            <a:endParaRPr lang="en-US" sz="2000" dirty="0">
              <a:latin typeface="Adobe Caslon Pro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>
          <a:xfrm>
            <a:off x="4648199" y="2166543"/>
            <a:ext cx="3727769" cy="3716745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1400" dirty="0" smtClean="0">
                <a:latin typeface="Adobe Caslon Pro Bold"/>
              </a:rPr>
              <a:t>2000’s: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Planet of the Apes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Big Fish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Charlie and the Chocolate Factory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Corpse Bride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Sweeney Todd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Directed music video “Bones” by the Killers </a:t>
            </a:r>
            <a:endParaRPr lang="en-US" sz="1400" dirty="0">
              <a:latin typeface="Adobe Caslon Pro Bold"/>
            </a:endParaRPr>
          </a:p>
        </p:txBody>
      </p:sp>
      <p:pic>
        <p:nvPicPr>
          <p:cNvPr id="5" name="Picture 4" descr="Edwardscissorhandsposter.JPG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7816" y="240564"/>
            <a:ext cx="1390993" cy="2109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Batman_returns_poster2.jpg"/>
          <p:cNvPicPr>
            <a:picLocks noChangeAspect="1"/>
          </p:cNvPicPr>
          <p:nvPr/>
        </p:nvPicPr>
        <p:blipFill>
          <a:blip r:embed="rId5" cstate="print">
            <a:alphaModFix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09756" y="2695717"/>
            <a:ext cx="961789" cy="14523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11164555_800.jpg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1545" y="2123115"/>
            <a:ext cx="1176654" cy="1764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The_nightmare_before_christmas_poster.jpg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0154" y="4148019"/>
            <a:ext cx="1298045" cy="1899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planet-of-the-apes.jpg"/>
          <p:cNvPicPr>
            <a:picLocks noChangeAspect="1"/>
          </p:cNvPicPr>
          <p:nvPr/>
        </p:nvPicPr>
        <p:blipFill>
          <a:blip r:embed="rId11" cstate="print">
            <a:alphaModFix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0800" y="409438"/>
            <a:ext cx="1629770" cy="12197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MV5BMTg3NjUxMzM5NV5BMl5BanBnXkFtZTcwMzQ1NjQzMw@@._V1_SX640_SY720_.jpg"/>
          <p:cNvPicPr>
            <a:picLocks noChangeAspect="1"/>
          </p:cNvPicPr>
          <p:nvPr/>
        </p:nvPicPr>
        <p:blipFill>
          <a:blip r:embed="rId13" cstate="print">
            <a:alphaModFix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24" y="4750269"/>
            <a:ext cx="1222057" cy="181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CorpseBride.jpg"/>
          <p:cNvPicPr>
            <a:picLocks noChangeAspect="1"/>
          </p:cNvPicPr>
          <p:nvPr/>
        </p:nvPicPr>
        <p:blipFill>
          <a:blip r:embed="rId15" cstate="print">
            <a:alphaModFix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71504" y="4852993"/>
            <a:ext cx="1319816" cy="1319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MV5BNjcxMjg1Njg2NF5BMl5BanBnXkFtZTcwMjQ4NzMzMw@@._V1_SY317_CR0,0,214,317_AL_.jpg"/>
          <p:cNvPicPr>
            <a:picLocks noChangeAspect="1"/>
          </p:cNvPicPr>
          <p:nvPr/>
        </p:nvPicPr>
        <p:blipFill>
          <a:blip r:embed="rId17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3293" y="1629220"/>
            <a:ext cx="1095888" cy="1759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24658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92659" y="2223614"/>
            <a:ext cx="3124200" cy="3124200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en-US" sz="1400" dirty="0" smtClean="0">
                <a:latin typeface="Adobe Caslon Pro Bold"/>
              </a:rPr>
              <a:t>2010’s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Alice in Wonderland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Dark Shadows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Abraham Lincoln: Vampire Hunter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Frankeweenie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Big Eyes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Directed music video “Here With Me” by the Killers</a:t>
            </a:r>
            <a:endParaRPr lang="en-US" sz="1400" dirty="0">
              <a:latin typeface="Adobe Caslon Pro Bold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71600" y="952500"/>
            <a:ext cx="6400800" cy="685800"/>
          </a:xfrm>
        </p:spPr>
        <p:txBody>
          <a:bodyPr>
            <a:normAutofit/>
          </a:bodyPr>
          <a:lstStyle/>
          <a:p>
            <a:r>
              <a:rPr lang="en-US" sz="2000" dirty="0" smtClean="0">
                <a:latin typeface="Adobe Caslon Pro Bold"/>
              </a:rPr>
              <a:t>More major movies cont’d</a:t>
            </a:r>
            <a:endParaRPr lang="en-US" sz="2000" dirty="0">
              <a:latin typeface="Adobe Caslon Pro Bold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d5e5e0f847243c8ad67b72ed4c1b5705b404e25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0318" y="1475990"/>
            <a:ext cx="3288895" cy="10277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MV5BMjc0NzAyMzI1MF5BMl5BanBnXkFtZTcwMTE0NDQ1Nw@@._V1_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42867" y="2666080"/>
            <a:ext cx="1523182" cy="2254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Abraham_Lincoln_-_Vampire_Hunter_Poster.jpg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56340" y="4082454"/>
            <a:ext cx="1248883" cy="18431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banner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77370" y="2503770"/>
            <a:ext cx="2304421" cy="14241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MV5BMjA2ODM5MDE3N15BMl5BanBnXkFtZTgwOTIxNjc1MzE@._V1_SX214_AL_.jpg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22916" y="4082454"/>
            <a:ext cx="1498967" cy="22204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171552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dobe Caslon Pro Bold"/>
              </a:rPr>
              <a:t>personal life</a:t>
            </a:r>
            <a:endParaRPr lang="en-US" sz="2000" dirty="0">
              <a:latin typeface="Adobe Caslon Pro Bold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371600" y="2055908"/>
            <a:ext cx="6400800" cy="3940869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dobe Caslon Pro Bold"/>
              </a:rPr>
              <a:t>Relationship with Helena Bonham Carter</a:t>
            </a:r>
          </a:p>
          <a:p>
            <a:r>
              <a:rPr lang="en-US" sz="1400" dirty="0" smtClean="0">
                <a:latin typeface="Adobe Caslon Pro Bold"/>
              </a:rPr>
              <a:t>Two children: 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	</a:t>
            </a:r>
            <a:r>
              <a:rPr lang="en-US" sz="1400" dirty="0" smtClean="0">
                <a:latin typeface="Adobe Caslon Pro Bold"/>
              </a:rPr>
              <a:t>- Bill Raymond Burton (son, 11years old)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	</a:t>
            </a:r>
            <a:r>
              <a:rPr lang="en-US" sz="1400" dirty="0" smtClean="0">
                <a:latin typeface="Adobe Caslon Pro Bold"/>
              </a:rPr>
              <a:t>-Nell Burton (daughter, 7 years old) 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Best friend with Johnny Depp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Several films are based on drawings he made as a kid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	</a:t>
            </a:r>
            <a:r>
              <a:rPr lang="en-US" sz="1400" dirty="0" smtClean="0">
                <a:latin typeface="Adobe Caslon Pro Bold"/>
              </a:rPr>
              <a:t>-Edward Scissorhands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	</a:t>
            </a:r>
            <a:r>
              <a:rPr lang="en-US" sz="1400" dirty="0" smtClean="0">
                <a:latin typeface="Adobe Caslon Pro Bold"/>
              </a:rPr>
              <a:t>- Jack Skellington</a:t>
            </a:r>
          </a:p>
          <a:p>
            <a:pPr indent="0">
              <a:buNone/>
            </a:pPr>
            <a:r>
              <a:rPr lang="en-US" sz="1400" dirty="0">
                <a:latin typeface="Adobe Caslon Pro Bold"/>
              </a:rPr>
              <a:t>	</a:t>
            </a:r>
            <a:r>
              <a:rPr lang="en-US" sz="1400" dirty="0" smtClean="0">
                <a:latin typeface="Adobe Caslon Pro Bold"/>
              </a:rPr>
              <a:t>- Frankeweenie was based on childhood dog</a:t>
            </a:r>
          </a:p>
          <a:p>
            <a:pPr marL="285750" indent="-285750"/>
            <a:r>
              <a:rPr lang="en-US" sz="1400" dirty="0" smtClean="0">
                <a:latin typeface="Adobe Caslon Pro Bold"/>
              </a:rPr>
              <a:t>Still has art galleries and special exhibitions around the world</a:t>
            </a:r>
            <a:endParaRPr lang="en-US" sz="1400" dirty="0">
              <a:latin typeface="Adobe Caslon Pro Bold"/>
            </a:endParaRPr>
          </a:p>
          <a:p>
            <a:pPr indent="0">
              <a:buNone/>
            </a:pPr>
            <a:endParaRPr lang="en-US" sz="1400" dirty="0" smtClean="0">
              <a:latin typeface="Adobe Caslon Pro Bold"/>
            </a:endParaRPr>
          </a:p>
          <a:p>
            <a:pPr marL="285750" indent="-285750"/>
            <a:endParaRPr lang="en-US" sz="1400" dirty="0">
              <a:latin typeface="Adobe Caslon Pro Bold"/>
            </a:endParaRPr>
          </a:p>
        </p:txBody>
      </p:sp>
      <p:pic>
        <p:nvPicPr>
          <p:cNvPr id="6" name="Picture 5" descr="burtonmain1_0.pn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9775" y="1674473"/>
            <a:ext cx="1559407" cy="24710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43964_web.ae.10.5.lrobertscolumn.picao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6074" y="4048281"/>
            <a:ext cx="1461087" cy="1948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10500067_1.jpg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5967" y="1372767"/>
            <a:ext cx="1344637" cy="27652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83290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Take a Quiz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http://</a:t>
            </a:r>
            <a:r>
              <a:rPr lang="en-US" dirty="0" err="1"/>
              <a:t>www.proprofs.com</a:t>
            </a:r>
            <a:r>
              <a:rPr lang="en-US" dirty="0"/>
              <a:t>/quiz-school/</a:t>
            </a:r>
            <a:r>
              <a:rPr lang="en-US" dirty="0" err="1"/>
              <a:t>story.php?title</a:t>
            </a:r>
            <a:r>
              <a:rPr lang="en-US" dirty="0"/>
              <a:t>=tim-burton_5X3</a:t>
            </a:r>
          </a:p>
        </p:txBody>
      </p:sp>
    </p:spTree>
    <p:extLst>
      <p:ext uri="{BB962C8B-B14F-4D97-AF65-F5344CB8AC3E}">
        <p14:creationId xmlns:p14="http://schemas.microsoft.com/office/powerpoint/2010/main" val="391056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uture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Black 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Couture.thmx</Template>
  <TotalTime>258</TotalTime>
  <Words>314</Words>
  <Application>Microsoft Macintosh PowerPoint</Application>
  <PresentationFormat>On-screen Show (4:3)</PresentationFormat>
  <Paragraphs>71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Couture</vt:lpstr>
      <vt:lpstr>The Wonderful World of  Tim Burton</vt:lpstr>
      <vt:lpstr>whom IS Tim burton?</vt:lpstr>
      <vt:lpstr>in THE BEGINNING </vt:lpstr>
      <vt:lpstr>after college…</vt:lpstr>
      <vt:lpstr>More Major Movies</vt:lpstr>
      <vt:lpstr>More major movies cont’d</vt:lpstr>
      <vt:lpstr>personal life</vt:lpstr>
      <vt:lpstr>Take a Quiz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Creepy World of  Tim Burton</dc:title>
  <dc:creator>standard</dc:creator>
  <cp:lastModifiedBy>standard</cp:lastModifiedBy>
  <cp:revision>23</cp:revision>
  <dcterms:created xsi:type="dcterms:W3CDTF">2015-02-09T22:54:37Z</dcterms:created>
  <dcterms:modified xsi:type="dcterms:W3CDTF">2015-02-17T00:13:31Z</dcterms:modified>
</cp:coreProperties>
</file>